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8" autoAdjust="0"/>
    <p:restoredTop sz="79968" autoAdjust="0"/>
  </p:normalViewPr>
  <p:slideViewPr>
    <p:cSldViewPr>
      <p:cViewPr varScale="1">
        <p:scale>
          <a:sx n="115" d="100"/>
          <a:sy n="115" d="100"/>
        </p:scale>
        <p:origin x="216" y="15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67" Type="http://schemas.microsoft.com/office/2015/10/relationships/revisionInfo" Target="revisionInfo.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10/19/17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10/19/17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r>
              <a:rPr lang="en-US" dirty="0"/>
              <a:t/>
            </a: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r>
              <a:rPr lang="en-US" dirty="0"/>
              <a:t/>
            </a:r>
            <a:br>
              <a:rPr lang="en-US" dirty="0"/>
            </a:br>
            <a:r>
              <a:rPr lang="en-US" dirty="0"/>
              <a:t/>
            </a: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r>
              <a:rPr lang="en-US" baseline="0" dirty="0"/>
              <a:t/>
            </a: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10/19/17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10/19/17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10/19/17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10/19/17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10/19/17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10/19/17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4" Type="http://schemas.openxmlformats.org/officeDocument/2006/relationships/image" Target="../media/image19.jp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&lt;#&gt;</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sz="3000" i="1" dirty="0">
                <a:latin typeface="Arial" panose="020B0604020202020204" pitchFamily="34" charset="0"/>
                <a:ea typeface="Roboto" panose="02000000000000000000" pitchFamily="2" charset="0"/>
                <a:cs typeface="Arial" panose="020B0604020202020204" pitchFamily="34" charset="0"/>
              </a:rPr>
              <a:t>&lt;personal fact&gt;</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a:latin typeface="Arial" panose="020B0604020202020204" pitchFamily="34" charset="0"/>
                <a:ea typeface="Roboto" panose="02000000000000000000" pitchFamily="2" charset="0"/>
                <a:cs typeface="Arial" panose="020B0604020202020204" pitchFamily="34" charset="0"/>
              </a:rPr>
              <a:t>Secretly, </a:t>
            </a:r>
            <a:r>
              <a:rPr lang="en-US" sz="2000" dirty="0">
                <a:latin typeface="Arial" panose="020B0604020202020204" pitchFamily="34" charset="0"/>
                <a:ea typeface="Roboto" panose="02000000000000000000" pitchFamily="2" charset="0"/>
                <a:cs typeface="Arial" panose="020B0604020202020204" pitchFamily="34" charset="0"/>
              </a:rPr>
              <a:t>a &lt;funny fact about yourself&gt;</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Insert image of you here</a:t>
            </a:r>
          </a:p>
        </p:txBody>
      </p:sp>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xmlns=""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99050"/>
            <a:ext cx="8948928" cy="421233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 y="697259"/>
            <a:ext cx="8948928" cy="4212336"/>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12417</TotalTime>
  <Words>2345</Words>
  <Application>Microsoft Macintosh PowerPoint</Application>
  <PresentationFormat>On-screen Show (4:3)</PresentationFormat>
  <Paragraphs>482</Paragraphs>
  <Slides>54</Slides>
  <Notes>49</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Robert Delfs</cp:lastModifiedBy>
  <cp:revision>1459</cp:revision>
  <cp:lastPrinted>2016-01-30T16:23:56Z</cp:lastPrinted>
  <dcterms:created xsi:type="dcterms:W3CDTF">2015-01-20T17:19:00Z</dcterms:created>
  <dcterms:modified xsi:type="dcterms:W3CDTF">2017-10-20T03:17:46Z</dcterms:modified>
</cp:coreProperties>
</file>